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250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69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6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1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3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8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1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2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0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BB2D-9FF2-4EE0-9B4B-A63B1DE2B4E7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146D2-B5EB-48AD-9C02-0B1C83A47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1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Evenimente MaST în 2023</a:t>
            </a:r>
            <a:br>
              <a:rPr lang="ro-RO" dirty="0" smtClean="0"/>
            </a:br>
            <a:r>
              <a:rPr lang="ro-RO" dirty="0" smtClean="0"/>
              <a:t>sub egida </a:t>
            </a:r>
            <a:br>
              <a:rPr lang="ro-RO" dirty="0" smtClean="0"/>
            </a:br>
            <a:r>
              <a:rPr lang="ro-RO" dirty="0" smtClean="0"/>
              <a:t>Consiliului Județean Călărași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ro-RO" sz="2400" dirty="0" smtClean="0"/>
              <a:t>Călărași, 19 decembrie 2023</a:t>
            </a:r>
          </a:p>
          <a:p>
            <a:r>
              <a:rPr lang="ro-RO" sz="1800" dirty="0" smtClean="0"/>
              <a:t>K</a:t>
            </a:r>
            <a:r>
              <a:rPr lang="ro-RO" sz="1800" dirty="0" smtClean="0"/>
              <a:t>. Nicolae Micescu, PhD</a:t>
            </a:r>
          </a:p>
          <a:p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393921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0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79686"/>
          </a:xfrm>
        </p:spPr>
        <p:txBody>
          <a:bodyPr/>
          <a:lstStyle/>
          <a:p>
            <a:r>
              <a:rPr lang="ro-RO" dirty="0" smtClean="0"/>
              <a:t>Evenimente MaST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1600" dirty="0" smtClean="0"/>
              <a:t>Rezultatele județului Călărași</a:t>
            </a:r>
          </a:p>
          <a:p>
            <a:pPr marL="0" indent="0">
              <a:buNone/>
            </a:pPr>
            <a:r>
              <a:rPr lang="ro-RO" sz="1600" dirty="0" smtClean="0"/>
              <a:t>1 premiu I</a:t>
            </a:r>
          </a:p>
          <a:p>
            <a:pPr marL="0" indent="0">
              <a:buNone/>
            </a:pPr>
            <a:r>
              <a:rPr lang="ro-RO" sz="1600" dirty="0" smtClean="0"/>
              <a:t>Colegiul Național Barbu Știrbei Călărași, cu lucrarea Sistem fotovoltaic didactic monitorizat IoT</a:t>
            </a:r>
          </a:p>
          <a:p>
            <a:pPr marL="0" indent="0">
              <a:buNone/>
            </a:pPr>
            <a:r>
              <a:rPr lang="ro-RO" sz="1400" i="1" dirty="0" smtClean="0"/>
              <a:t>Elevi:  Sebastian Emanuel Călin, Cătălina Baicu</a:t>
            </a:r>
          </a:p>
          <a:p>
            <a:pPr marL="0" indent="0">
              <a:buNone/>
            </a:pPr>
            <a:r>
              <a:rPr lang="ro-RO" sz="1400" i="1" dirty="0" smtClean="0"/>
              <a:t>Coordonator: prof. dr. Marin Oprea</a:t>
            </a:r>
          </a:p>
          <a:p>
            <a:pPr marL="0" indent="0">
              <a:buNone/>
            </a:pPr>
            <a:r>
              <a:rPr lang="vi-VN" sz="1050" b="0" i="0" dirty="0" smtClean="0">
                <a:solidFill>
                  <a:srgbClr val="202124"/>
                </a:solidFill>
                <a:effectLst/>
                <a:latin typeface="Google Sans"/>
              </a:rPr>
              <a:t>Conceptul de “Internet al obiectelor” (prescurtat </a:t>
            </a:r>
            <a:r>
              <a:rPr lang="vi-VN" sz="1050" b="0" i="0" dirty="0" smtClean="0">
                <a:solidFill>
                  <a:srgbClr val="040C28"/>
                </a:solidFill>
                <a:effectLst/>
                <a:latin typeface="Google Sans"/>
              </a:rPr>
              <a:t>IoT</a:t>
            </a:r>
            <a:r>
              <a:rPr lang="vi-VN" sz="1050" b="0" i="0" dirty="0" smtClean="0">
                <a:solidFill>
                  <a:srgbClr val="202124"/>
                </a:solidFill>
                <a:effectLst/>
                <a:latin typeface="Google Sans"/>
              </a:rPr>
              <a:t>) reprezintă un sistem de dispozitive interconectate, conectate la internet și care interacționează prin schimbul de informații prin intermediul unei rețele, fără a fi nevoie de contact uman cu un computer sau cu alte persoane.</a:t>
            </a:r>
            <a:endParaRPr lang="ro-RO" sz="1050" b="0" i="0" dirty="0" smtClean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ro-RO" sz="1050" dirty="0" smtClean="0"/>
          </a:p>
          <a:p>
            <a:pPr marL="0" lvl="0" indent="0">
              <a:buNone/>
            </a:pPr>
            <a:r>
              <a:rPr lang="ro-RO" sz="1600" dirty="0">
                <a:solidFill>
                  <a:prstClr val="black"/>
                </a:solidFill>
              </a:rPr>
              <a:t>1 premiu </a:t>
            </a:r>
            <a:r>
              <a:rPr lang="ro-RO" sz="1600" dirty="0" smtClean="0">
                <a:solidFill>
                  <a:prstClr val="black"/>
                </a:solidFill>
              </a:rPr>
              <a:t>II</a:t>
            </a:r>
          </a:p>
          <a:p>
            <a:pPr marL="0" lvl="0" indent="0">
              <a:buNone/>
            </a:pPr>
            <a:r>
              <a:rPr lang="ro-RO" sz="1600" dirty="0" smtClean="0">
                <a:solidFill>
                  <a:prstClr val="black"/>
                </a:solidFill>
              </a:rPr>
              <a:t>Colegiul Național Neagoe Basarab Oltenița, </a:t>
            </a:r>
            <a:r>
              <a:rPr lang="ro-RO" sz="1600" dirty="0">
                <a:solidFill>
                  <a:prstClr val="black"/>
                </a:solidFill>
              </a:rPr>
              <a:t>c</a:t>
            </a:r>
            <a:r>
              <a:rPr lang="ro-RO" sz="1600" dirty="0" smtClean="0">
                <a:solidFill>
                  <a:prstClr val="black"/>
                </a:solidFill>
              </a:rPr>
              <a:t>u lucrarea Convertizor 12 V c.c. – 240 V c.c.</a:t>
            </a:r>
          </a:p>
          <a:p>
            <a:pPr marL="0" lvl="0" indent="0">
              <a:buNone/>
            </a:pPr>
            <a:r>
              <a:rPr lang="ro-RO" sz="1400" i="1" dirty="0">
                <a:solidFill>
                  <a:prstClr val="black"/>
                </a:solidFill>
              </a:rPr>
              <a:t>Elevi: </a:t>
            </a:r>
            <a:r>
              <a:rPr lang="ro-RO" sz="1400" i="1" dirty="0" smtClean="0">
                <a:solidFill>
                  <a:prstClr val="black"/>
                </a:solidFill>
              </a:rPr>
              <a:t>Ionuț-Cristian Cioboteanu, Ioana-Alexandra Iane, Melisa-Gina Zurnaci</a:t>
            </a:r>
          </a:p>
          <a:p>
            <a:pPr marL="0" lvl="0" indent="0">
              <a:buNone/>
            </a:pPr>
            <a:r>
              <a:rPr lang="ro-RO" sz="1400" i="1" dirty="0">
                <a:solidFill>
                  <a:prstClr val="black"/>
                </a:solidFill>
              </a:rPr>
              <a:t>Coordonator</a:t>
            </a:r>
            <a:r>
              <a:rPr lang="ro-RO" sz="1400" i="1" dirty="0" smtClean="0">
                <a:solidFill>
                  <a:prstClr val="black"/>
                </a:solidFill>
              </a:rPr>
              <a:t>:  prof. Cezar Ghergu</a:t>
            </a:r>
          </a:p>
          <a:p>
            <a:pPr marL="0" lvl="0" indent="0">
              <a:buNone/>
            </a:pPr>
            <a:endParaRPr lang="ro-RO" sz="1400" i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o-RO" sz="1400" dirty="0" smtClean="0">
                <a:solidFill>
                  <a:prstClr val="black"/>
                </a:solidFill>
              </a:rPr>
              <a:t>4 Mențiuni </a:t>
            </a:r>
          </a:p>
          <a:p>
            <a:pPr marL="0" lvl="0" indent="0">
              <a:buNone/>
            </a:pPr>
            <a:r>
              <a:rPr lang="ro-RO" sz="1400" dirty="0" smtClean="0">
                <a:solidFill>
                  <a:prstClr val="black"/>
                </a:solidFill>
              </a:rPr>
              <a:t>Liceul Teoretic Mihai Eminescu Călărași, cu lucrarea Ultra-Robo </a:t>
            </a:r>
          </a:p>
          <a:p>
            <a:pPr marL="0" lvl="0" indent="0">
              <a:buNone/>
            </a:pPr>
            <a:r>
              <a:rPr lang="ro-RO" sz="1400" dirty="0" smtClean="0"/>
              <a:t>Colegiului Național Barbu Știrbei Călărași  - Sistem de monitorizare a calității apei</a:t>
            </a:r>
          </a:p>
          <a:p>
            <a:pPr marL="0" lvl="0" indent="0">
              <a:buNone/>
            </a:pPr>
            <a:r>
              <a:rPr lang="ro-RO" sz="1400" dirty="0" smtClean="0">
                <a:solidFill>
                  <a:prstClr val="black"/>
                </a:solidFill>
              </a:rPr>
              <a:t>Liceul Pedagogic Ștefan Bănulescu Călărași  - Recuperarea argintului din filmele radiologice</a:t>
            </a:r>
          </a:p>
          <a:p>
            <a:pPr marL="0" lvl="0" indent="0">
              <a:buNone/>
            </a:pPr>
            <a:r>
              <a:rPr lang="ro-RO" sz="1400" dirty="0">
                <a:solidFill>
                  <a:prstClr val="black"/>
                </a:solidFill>
              </a:rPr>
              <a:t>Colegiul Național Neagoe Basarab </a:t>
            </a:r>
            <a:r>
              <a:rPr lang="ro-RO" sz="1400" dirty="0" smtClean="0">
                <a:solidFill>
                  <a:prstClr val="black"/>
                </a:solidFill>
              </a:rPr>
              <a:t>Oltenița – Comunicarea prin unde electomagnetice</a:t>
            </a:r>
          </a:p>
          <a:p>
            <a:pPr marL="0" lvl="0" indent="0">
              <a:buNone/>
            </a:pPr>
            <a:endParaRPr lang="ro-RO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o-RO" sz="12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o-RO" sz="1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o-RO" sz="1400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008313" cy="5001419"/>
          </a:xfrm>
        </p:spPr>
        <p:txBody>
          <a:bodyPr/>
          <a:lstStyle/>
          <a:p>
            <a:r>
              <a:rPr lang="ro-RO" sz="1600" b="1" dirty="0" smtClean="0"/>
              <a:t>Concursul de Știință și Tehnică Florin Vasilescu pentru elevii de liceu, ediția a XXII –a</a:t>
            </a:r>
          </a:p>
          <a:p>
            <a:r>
              <a:rPr lang="ro-RO" b="1" dirty="0" smtClean="0"/>
              <a:t>Călărași, 19 mai 2023</a:t>
            </a:r>
          </a:p>
          <a:p>
            <a:r>
              <a:rPr lang="ro-RO" sz="1200" b="1" dirty="0" smtClean="0"/>
              <a:t>Organizatori : Biblioteca Județeană Călărași, Fundația Grupul de Inițiativă pentru Învățământul  Fizicii</a:t>
            </a:r>
          </a:p>
          <a:p>
            <a:r>
              <a:rPr lang="ro-RO" sz="1200" b="1" dirty="0" smtClean="0"/>
              <a:t>Finanțator :Consiliul Județean Călărași </a:t>
            </a:r>
            <a:endParaRPr lang="ro-RO" sz="1200" b="1" dirty="0"/>
          </a:p>
          <a:p>
            <a:r>
              <a:rPr lang="ro-RO" sz="1200" b="1" dirty="0" smtClean="0"/>
              <a:t>17 echipe,   40 elevi,  17 profesori</a:t>
            </a:r>
            <a:endParaRPr lang="en-US" sz="1200" b="1" dirty="0"/>
          </a:p>
        </p:txBody>
      </p:sp>
      <p:pic>
        <p:nvPicPr>
          <p:cNvPr id="1026" name="Picture 2" descr="C:\Users\User\Desktop\Poze Concurs Florin Vasilescu 2023\DSC_8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32" y="3717032"/>
            <a:ext cx="2955950" cy="19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5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Evenimente MaST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1800" b="1" dirty="0" smtClean="0"/>
              <a:t>Rezultate</a:t>
            </a:r>
          </a:p>
          <a:p>
            <a:endParaRPr lang="ro-RO" sz="1800" dirty="0"/>
          </a:p>
          <a:p>
            <a:pPr marL="0" indent="0">
              <a:buNone/>
            </a:pPr>
            <a:r>
              <a:rPr lang="ro-RO" sz="1800" b="1" dirty="0" smtClean="0"/>
              <a:t>Medalie de Aur</a:t>
            </a:r>
          </a:p>
          <a:p>
            <a:pPr marL="0" indent="0">
              <a:buNone/>
            </a:pPr>
            <a:r>
              <a:rPr lang="ro-RO" sz="1800" dirty="0" smtClean="0"/>
              <a:t>Echipa Școlii Gimnaziale Nicolae Titulescu Călărași</a:t>
            </a:r>
          </a:p>
          <a:p>
            <a:pPr marL="0" indent="0">
              <a:buNone/>
            </a:pPr>
            <a:r>
              <a:rPr lang="ro-RO" sz="1800" dirty="0" smtClean="0"/>
              <a:t>Elevii:</a:t>
            </a:r>
          </a:p>
          <a:p>
            <a:pPr marL="0" indent="0">
              <a:buNone/>
            </a:pPr>
            <a:r>
              <a:rPr lang="ro-RO" sz="1800" dirty="0" smtClean="0"/>
              <a:t>Nicola Iasmina Manea</a:t>
            </a:r>
          </a:p>
          <a:p>
            <a:pPr marL="0" indent="0">
              <a:buNone/>
            </a:pPr>
            <a:r>
              <a:rPr lang="ro-RO" sz="1800" dirty="0" smtClean="0"/>
              <a:t>Radu Catană</a:t>
            </a:r>
          </a:p>
          <a:p>
            <a:pPr marL="0" lvl="0" indent="0">
              <a:buNone/>
            </a:pPr>
            <a:r>
              <a:rPr lang="ro-RO" sz="1800" dirty="0" smtClean="0"/>
              <a:t>Profesori  îndrumători</a:t>
            </a:r>
            <a:r>
              <a:rPr lang="ro-RO" sz="1800" dirty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r>
              <a:rPr lang="ro-RO" sz="1800" dirty="0" smtClean="0"/>
              <a:t>Mirela Oprea, Nicușor Călin, Silvia Carapidis</a:t>
            </a:r>
            <a:endParaRPr lang="ro-RO" sz="1800" dirty="0"/>
          </a:p>
          <a:p>
            <a:pPr marL="0" indent="0">
              <a:buNone/>
            </a:pPr>
            <a:r>
              <a:rPr lang="ro-RO" sz="1800" dirty="0" smtClean="0"/>
              <a:t> </a:t>
            </a:r>
            <a:endParaRPr lang="ro-RO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sz="1600" b="1" dirty="0" smtClean="0"/>
              <a:t>Concursul internațional de Științe TIPSCI</a:t>
            </a:r>
            <a:endParaRPr lang="en-US" sz="1600" b="1" dirty="0" smtClean="0"/>
          </a:p>
          <a:p>
            <a:endParaRPr lang="ro-RO" dirty="0" smtClean="0"/>
          </a:p>
          <a:p>
            <a:r>
              <a:rPr lang="ro-RO" dirty="0" smtClean="0"/>
              <a:t>Organizatori: </a:t>
            </a:r>
          </a:p>
          <a:p>
            <a:r>
              <a:rPr lang="ro-RO" dirty="0" smtClean="0"/>
              <a:t>Lakeside Educational Lab Klagenfurt Austria</a:t>
            </a:r>
          </a:p>
          <a:p>
            <a:r>
              <a:rPr lang="ro-RO" dirty="0" smtClean="0"/>
              <a:t>Premiere realizată de președintele Consiliului Județean Călărași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3240360" cy="216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9014"/>
            <a:ext cx="2867472" cy="1910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968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Evenimente MaST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000" dirty="0" smtClean="0"/>
              <a:t>Rezultate ale elevilor din județul Călărași</a:t>
            </a:r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ro-RO" sz="1600" dirty="0" smtClean="0"/>
              <a:t>Secțiunea Novice</a:t>
            </a:r>
          </a:p>
          <a:p>
            <a:pPr marL="0" indent="0">
              <a:buNone/>
            </a:pPr>
            <a:r>
              <a:rPr lang="ro-RO" sz="1600" dirty="0" smtClean="0"/>
              <a:t>Mențiune - Școala Gimnazială Unirea Călărași, cu tema </a:t>
            </a:r>
            <a:r>
              <a:rPr lang="ro-RO" sz="1600" i="1" dirty="0" smtClean="0"/>
              <a:t>Măreția naturii</a:t>
            </a:r>
          </a:p>
          <a:p>
            <a:pPr marL="0" lvl="0" indent="0">
              <a:buNone/>
            </a:pPr>
            <a:r>
              <a:rPr lang="ro-RO" sz="1600" dirty="0" smtClean="0"/>
              <a:t>Elevi </a:t>
            </a:r>
            <a:r>
              <a:rPr lang="ro-RO" sz="1800" dirty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r>
              <a:rPr lang="ro-RO" sz="1600" dirty="0" smtClean="0"/>
              <a:t>  </a:t>
            </a:r>
            <a:r>
              <a:rPr lang="vi-VN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Crăciun Valentina-Gabriela</a:t>
            </a:r>
          </a:p>
          <a:p>
            <a:pPr marL="0" indent="0">
              <a:buNone/>
            </a:pPr>
            <a:r>
              <a:rPr lang="vi-VN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Iordache Alina-Gabriela</a:t>
            </a:r>
            <a:endParaRPr lang="ro-RO" sz="1600" dirty="0" smtClean="0"/>
          </a:p>
          <a:p>
            <a:pPr marL="0" lvl="0" indent="0">
              <a:buNone/>
            </a:pPr>
            <a:r>
              <a:rPr lang="ro-RO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coordonator </a:t>
            </a:r>
            <a:r>
              <a:rPr lang="ro-RO" sz="1800" dirty="0">
                <a:solidFill>
                  <a:prstClr val="black"/>
                </a:solidFill>
              </a:rPr>
              <a:t>:</a:t>
            </a:r>
          </a:p>
          <a:p>
            <a:pPr marL="0" lvl="0" indent="0">
              <a:buNone/>
            </a:pPr>
            <a:r>
              <a:rPr lang="ro-RO" sz="16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Artemiza Milea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ro-RO" sz="1600" dirty="0"/>
          </a:p>
          <a:p>
            <a:pPr marL="0" indent="0">
              <a:buNone/>
            </a:pPr>
            <a:r>
              <a:rPr lang="ro-RO" sz="1600" dirty="0" smtClean="0"/>
              <a:t>Secțiunea Maestru</a:t>
            </a:r>
          </a:p>
          <a:p>
            <a:pPr marL="0" indent="0">
              <a:buNone/>
            </a:pPr>
            <a:r>
              <a:rPr lang="ro-RO" sz="1600" dirty="0" smtClean="0"/>
              <a:t>Premiul II - </a:t>
            </a:r>
            <a:r>
              <a:rPr lang="vi-VN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Liceul Pedagogic „Ștefan Bănulescu” Călărași </a:t>
            </a:r>
            <a:r>
              <a:rPr lang="ro-RO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cu tema </a:t>
            </a:r>
            <a:r>
              <a:rPr lang="ro-RO" sz="16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Ideas in Action</a:t>
            </a:r>
          </a:p>
          <a:p>
            <a:pPr marL="0" indent="0">
              <a:buNone/>
            </a:pPr>
            <a:endParaRPr lang="ro-RO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o-RO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Elevi </a:t>
            </a:r>
            <a:r>
              <a:rPr lang="ro-RO" sz="1800" dirty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r>
              <a:rPr lang="vi-VN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Păpurică Sonia</a:t>
            </a:r>
            <a:r>
              <a:rPr lang="ro-RO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Manole Iuliana-Aida</a:t>
            </a:r>
            <a:endParaRPr lang="ro-RO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ro-RO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coordonator </a:t>
            </a:r>
            <a:r>
              <a:rPr lang="ro-RO" sz="1800" dirty="0">
                <a:solidFill>
                  <a:prstClr val="black"/>
                </a:solidFill>
              </a:rPr>
              <a:t>:</a:t>
            </a:r>
          </a:p>
          <a:p>
            <a:pPr marL="0" indent="0">
              <a:buNone/>
            </a:pPr>
            <a:r>
              <a:rPr lang="ro-RO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Mihaela Ion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sz="1800" dirty="0" smtClean="0"/>
              <a:t>Fizica în imagini, concurs cu participare indirectă</a:t>
            </a:r>
          </a:p>
          <a:p>
            <a:r>
              <a:rPr lang="ro-RO" sz="1800" dirty="0"/>
              <a:t> </a:t>
            </a:r>
            <a:r>
              <a:rPr lang="ro-RO" sz="1800" dirty="0" smtClean="0"/>
              <a:t>ediția a III –a</a:t>
            </a:r>
          </a:p>
          <a:p>
            <a:endParaRPr lang="ro-RO" sz="1800" dirty="0"/>
          </a:p>
          <a:p>
            <a:pPr lvl="0"/>
            <a:r>
              <a:rPr lang="ro-RO" sz="1800" dirty="0" smtClean="0"/>
              <a:t>Organizatori</a:t>
            </a:r>
            <a:r>
              <a:rPr lang="ro-RO" dirty="0">
                <a:solidFill>
                  <a:prstClr val="black"/>
                </a:solidFill>
              </a:rPr>
              <a:t>: </a:t>
            </a:r>
          </a:p>
          <a:p>
            <a:r>
              <a:rPr lang="ro-RO" sz="1800" dirty="0" smtClean="0"/>
              <a:t>Fundația Grupul de Inițiativă pentru Învățământul Fizicii Călărași</a:t>
            </a:r>
          </a:p>
          <a:p>
            <a:r>
              <a:rPr lang="ro-RO" sz="1800" dirty="0" smtClean="0"/>
              <a:t>Asociația pentru Performanță în Fizică Sibiu</a:t>
            </a:r>
          </a:p>
          <a:p>
            <a:endParaRPr lang="ro-RO" sz="1800" dirty="0"/>
          </a:p>
          <a:p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71618"/>
            <a:ext cx="1801738" cy="1410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55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Evenimente MaST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4664"/>
            <a:ext cx="4138564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vi-VN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ansarea primului număr al Revistei - Magazin de cultură științifică și tehnică Danubius Park</a:t>
            </a:r>
            <a:r>
              <a:rPr lang="ro-RO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o-RO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Biblioteca Județeană Alexandru Odobescu Călărași, </a:t>
            </a:r>
          </a:p>
          <a:p>
            <a:r>
              <a:rPr lang="en-US" b="0" i="0" dirty="0" smtClean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 </a:t>
            </a:r>
            <a:r>
              <a:rPr lang="en-US" b="0" i="0" dirty="0" err="1" smtClean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iulie</a:t>
            </a:r>
            <a:r>
              <a:rPr lang="en-US" b="0" i="0" dirty="0" smtClean="0">
                <a:solidFill>
                  <a:srgbClr val="05050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2023</a:t>
            </a:r>
            <a:endParaRPr lang="ro-RO" b="0" i="0" dirty="0" smtClean="0">
              <a:solidFill>
                <a:srgbClr val="05050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o-RO" dirty="0">
              <a:solidFill>
                <a:srgbClr val="05050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2" y="2996952"/>
            <a:ext cx="3155504" cy="210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02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Evenimente MaST 2023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764704"/>
            <a:ext cx="3843658" cy="54375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o-RO" dirty="0" smtClean="0"/>
              <a:t>Conferința</a:t>
            </a:r>
            <a:r>
              <a:rPr lang="ro-RO" sz="1800" dirty="0" smtClean="0">
                <a:solidFill>
                  <a:prstClr val="black"/>
                </a:solidFill>
              </a:rPr>
              <a:t>:</a:t>
            </a:r>
            <a:endParaRPr lang="ro-RO" sz="1800" dirty="0">
              <a:solidFill>
                <a:prstClr val="black"/>
              </a:solidFill>
            </a:endParaRPr>
          </a:p>
          <a:p>
            <a:r>
              <a:rPr lang="ro-RO" dirty="0" smtClean="0"/>
              <a:t>Energia nucleară, mit sau adevăr</a:t>
            </a:r>
          </a:p>
          <a:p>
            <a:r>
              <a:rPr lang="ro-RO" dirty="0" smtClean="0"/>
              <a:t>Călărași, 28 septembrie 2023</a:t>
            </a:r>
          </a:p>
          <a:p>
            <a:endParaRPr lang="ro-RO" dirty="0"/>
          </a:p>
          <a:p>
            <a:pPr lvl="0"/>
            <a:r>
              <a:rPr lang="ro-RO" dirty="0" smtClean="0"/>
              <a:t>Invitat special</a:t>
            </a:r>
            <a:r>
              <a:rPr lang="ro-RO" sz="1800" dirty="0" smtClean="0">
                <a:solidFill>
                  <a:prstClr val="black"/>
                </a:solidFill>
              </a:rPr>
              <a:t>:</a:t>
            </a:r>
            <a:endParaRPr lang="ro-RO" sz="1800" dirty="0">
              <a:solidFill>
                <a:prstClr val="black"/>
              </a:solidFill>
            </a:endParaRPr>
          </a:p>
          <a:p>
            <a:r>
              <a:rPr lang="ro-RO" dirty="0" smtClean="0"/>
              <a:t>Dr. fiz. Radu – Alin Vasilache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371189" cy="2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9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Evenimente MaST 2023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ro-RO" dirty="0" smtClean="0"/>
              <a:t>Conferința</a:t>
            </a:r>
            <a:r>
              <a:rPr lang="ro-RO" sz="1800" dirty="0">
                <a:solidFill>
                  <a:prstClr val="black"/>
                </a:solidFill>
              </a:rPr>
              <a:t>:</a:t>
            </a:r>
          </a:p>
          <a:p>
            <a:endParaRPr lang="ro-RO" dirty="0" smtClean="0"/>
          </a:p>
          <a:p>
            <a:r>
              <a:rPr lang="ro-RO" dirty="0" smtClean="0"/>
              <a:t>Inteligența artificială, între speranță și îngrijorare</a:t>
            </a:r>
          </a:p>
          <a:p>
            <a:r>
              <a:rPr lang="ro-RO" dirty="0" smtClean="0"/>
              <a:t>Călărași, 23 noiembrie 2023</a:t>
            </a:r>
          </a:p>
          <a:p>
            <a:endParaRPr lang="ro-RO" dirty="0"/>
          </a:p>
          <a:p>
            <a:pPr lvl="0"/>
            <a:r>
              <a:rPr lang="ro-RO" dirty="0" smtClean="0"/>
              <a:t>Invitat special</a:t>
            </a:r>
            <a:r>
              <a:rPr lang="ro-RO" sz="1800" dirty="0" smtClean="0">
                <a:solidFill>
                  <a:prstClr val="black"/>
                </a:solidFill>
              </a:rPr>
              <a:t>:</a:t>
            </a:r>
            <a:endParaRPr lang="ro-RO" dirty="0" smtClean="0"/>
          </a:p>
          <a:p>
            <a:r>
              <a:rPr lang="ro-RO" dirty="0" smtClean="0"/>
              <a:t>Prof. dr. Laurențiu Zagăr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38522"/>
            <a:ext cx="5111750" cy="392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2795125" cy="2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98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95710"/>
          </a:xfrm>
        </p:spPr>
        <p:txBody>
          <a:bodyPr/>
          <a:lstStyle/>
          <a:p>
            <a:r>
              <a:rPr lang="ro-RO" dirty="0" smtClean="0"/>
              <a:t>Evenimente MaST 2023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218459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o-RO" sz="1600" dirty="0" smtClean="0"/>
              <a:t>Conferința</a:t>
            </a:r>
            <a:r>
              <a:rPr lang="ro-RO" sz="1800" dirty="0" smtClean="0">
                <a:solidFill>
                  <a:prstClr val="black"/>
                </a:solidFill>
              </a:rPr>
              <a:t>: </a:t>
            </a:r>
            <a:endParaRPr lang="ro-RO" sz="1800" dirty="0" smtClean="0">
              <a:solidFill>
                <a:prstClr val="black"/>
              </a:solidFill>
            </a:endParaRPr>
          </a:p>
          <a:p>
            <a:r>
              <a:rPr lang="ro-RO" sz="1600" dirty="0" smtClean="0"/>
              <a:t>Educația MaST și dezvoltarea durabilă a județului Călărași</a:t>
            </a:r>
          </a:p>
          <a:p>
            <a:r>
              <a:rPr lang="ro-RO" sz="1600" dirty="0" smtClean="0"/>
              <a:t>Călărași, 19 decembrie 2023</a:t>
            </a:r>
            <a:endParaRPr lang="ro-RO" sz="1600" dirty="0"/>
          </a:p>
          <a:p>
            <a:endParaRPr lang="ro-RO" sz="1600" dirty="0" smtClean="0"/>
          </a:p>
          <a:p>
            <a:endParaRPr lang="ro-RO" sz="1600" dirty="0"/>
          </a:p>
          <a:p>
            <a:r>
              <a:rPr lang="ro-RO" sz="1600" dirty="0" smtClean="0"/>
              <a:t>Invitat special</a:t>
            </a:r>
            <a:r>
              <a:rPr lang="ro-RO" sz="1800" dirty="0" smtClean="0">
                <a:solidFill>
                  <a:prstClr val="black"/>
                </a:solidFill>
              </a:rPr>
              <a:t>:</a:t>
            </a:r>
            <a:endParaRPr lang="ro-RO" sz="1600" dirty="0" smtClean="0"/>
          </a:p>
          <a:p>
            <a:r>
              <a:rPr lang="ro-RO" sz="1600" dirty="0" smtClean="0"/>
              <a:t>Prof. Nicușor Călin, </a:t>
            </a:r>
          </a:p>
          <a:p>
            <a:r>
              <a:rPr lang="ro-RO" sz="1600" dirty="0" smtClean="0"/>
              <a:t>inspector școlar general adjunct la Inspectoratul Școlar Județean Călărași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229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6" y="2564904"/>
            <a:ext cx="3078510" cy="153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473409" cy="619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7561" y="4365104"/>
            <a:ext cx="425646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Klaus Nicolae Micescu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3994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377</Words>
  <Application>Microsoft Office PowerPoint</Application>
  <PresentationFormat>On-screen Show (4:3)</PresentationFormat>
  <Paragraphs>100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Evenimente MaST în 2023 sub egida  Consiliului Județean Călărași</vt:lpstr>
      <vt:lpstr>Evenimente MaST 2023</vt:lpstr>
      <vt:lpstr>Evenimente MaST 2023</vt:lpstr>
      <vt:lpstr>Evenimente MaST 2023</vt:lpstr>
      <vt:lpstr>Evenimente MaST</vt:lpstr>
      <vt:lpstr>Evenimente MaST 2023</vt:lpstr>
      <vt:lpstr>Evenimente MaST 2023</vt:lpstr>
      <vt:lpstr>Evenimente MaST 2023</vt:lpstr>
      <vt:lpstr>PowerPoint Presentation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Evenimente MaST în 2023 sub egida  Consiliului Județean Călărași</dc:title>
  <dc:creator>User</dc:creator>
  <cp:lastModifiedBy>User</cp:lastModifiedBy>
  <cp:revision>18</cp:revision>
  <dcterms:created xsi:type="dcterms:W3CDTF">2023-12-16T20:33:24Z</dcterms:created>
  <dcterms:modified xsi:type="dcterms:W3CDTF">2023-12-19T04:58:58Z</dcterms:modified>
</cp:coreProperties>
</file>